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3235325"/>
            <a:ext cx="5926137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" y="0"/>
            <a:ext cx="91318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04067"/>
            <a:ext cx="51845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Маршрут выходного дня</a:t>
            </a:r>
          </a:p>
          <a:p>
            <a:pPr algn="ctr"/>
            <a:endParaRPr lang="ru-RU" sz="24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Объект посещения: 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Ледовый дворец г. Новополоцка</a:t>
            </a: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Месторасположение: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г. Новополоцк, ул. Молодежная, 94Б</a:t>
            </a:r>
          </a:p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Вид маршрута: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пеший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для ребенка 5-7 лет, суммарно, пешая прогулка может продолжаться по времени от 1 до 3 часов, общее расстояние, которое может преодолеть дошкольник от 1 до 5 км.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автобусе, остановка «Молодежная», 340 м до объекта.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3324"/>
            <a:ext cx="2967128" cy="657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" y="0"/>
            <a:ext cx="91318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556" y="1228397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Критерии объекта: </a:t>
            </a:r>
            <a:r>
              <a:rPr lang="ru-RU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познавательная ценность, известность объекта, необычность, выразительность, доступность и безопасность.</a:t>
            </a:r>
          </a:p>
          <a:p>
            <a:pPr algn="just"/>
            <a:endParaRPr lang="ru-RU" sz="28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Ценность объекта: </a:t>
            </a:r>
            <a:r>
              <a:rPr lang="ru-RU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ребенок познакомится с назначением большого спортивного комплекса, разнообразит, пополнит знания о командных зимних видах спорта (хоккее), о здоровом образе жизни, поупражняется в правилах поведения в общественных местах.</a:t>
            </a:r>
            <a:endParaRPr lang="ru-RU" sz="2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" y="0"/>
            <a:ext cx="91318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5" y="548680"/>
            <a:ext cx="763284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Оформление маршрута:</a:t>
            </a:r>
            <a:endParaRPr lang="ru-RU" sz="32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семейном совете выберите удобный для вас способ передвижения: пеший или на транспорте.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Предложите ребенку составить вместе карту маршрута. Это внесет игровой момент в ваше маленькое путешествие. Вместе нарисуйте схему маршрута от вашего дома до объекта, следуйте этой карте в пути.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Обратите внимание ребенка на правила поведения в дороге, на транспорте, в общественном месте.</a:t>
            </a:r>
          </a:p>
        </p:txBody>
      </p:sp>
    </p:spTree>
    <p:extLst>
      <p:ext uri="{BB962C8B-B14F-4D97-AF65-F5344CB8AC3E}">
        <p14:creationId xmlns:p14="http://schemas.microsoft.com/office/powerpoint/2010/main" val="363263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" y="0"/>
            <a:ext cx="91318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4" y="11185"/>
            <a:ext cx="9001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дороге расскажите о зимних видах спорта, о том, где можно тренироваться в теплое время года.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прибытии на объект расскажите ребенку, что несколько лет назад в Ледовом дворце был большой ремонт (реконструкция), проведите небольшую экскурсию по первому этажу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7719"/>
            <a:ext cx="8073166" cy="364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" y="0"/>
            <a:ext cx="913182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Поднимитесь на зрительские трибуны, расскажите, что ледовая арена – это искусственный лед, чтобы наморозить слой 4-5 см нужно больше недели, под слоем льда находится огромная бетонная плита, а под ней много труб по которым проходит охладитель, есть специальная техника очищающая лед. Когда проходят соревнования на трибунах собираются зрители, чтобы посмотреть игру, поддержать любимую команду.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0" y="3717032"/>
            <a:ext cx="5465504" cy="24663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7" b="25766"/>
          <a:stretch/>
        </p:blipFill>
        <p:spPr>
          <a:xfrm>
            <a:off x="5868144" y="3064202"/>
            <a:ext cx="3094673" cy="357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" y="0"/>
            <a:ext cx="91318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243512"/>
            <a:ext cx="532859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Поинтересуйтесь у ребенка, что он знает о хоккее, расскажите, что это командный вид спорта и в этом дворце тренируется и играет наша </a:t>
            </a:r>
            <a:r>
              <a:rPr lang="ru-RU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Новополоцкая</a:t>
            </a:r>
            <a:r>
              <a:rPr lang="ru-RU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хоккейная команда «Химик», мальчики в 5 лет уже могут заниматься здесь хоккеем, а еще есть хоккей на траве, настольный хоккей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Расскажите о массовых катаниях на коньках во дворце.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Рассмотрите с ребенком экспонаты в музее хоккея, тренажерный зал.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Поиграйте с семьей в </a:t>
            </a:r>
            <a:r>
              <a:rPr lang="ru-RU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аэрохоккей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интерактивный тир или настольный теннис на первом этаже.</a:t>
            </a:r>
            <a:endParaRPr lang="ru-RU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30"/>
          <a:stretch/>
        </p:blipFill>
        <p:spPr>
          <a:xfrm>
            <a:off x="5941076" y="3428999"/>
            <a:ext cx="2706792" cy="2380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8"/>
          <a:stretch/>
        </p:blipFill>
        <p:spPr>
          <a:xfrm>
            <a:off x="5919627" y="404664"/>
            <a:ext cx="272175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" y="0"/>
            <a:ext cx="913182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564" y="454580"/>
            <a:ext cx="784887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Семейный обед можно заказать в кафе «Олимп».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После прогулки предложите ребенку нарисовать то, что более запомнилось и понравилось, можно вместе сделать аппликацию хоккеиста, нарисовать или распечатать атрибуты формы и «одеть» нарисованного спортсмена, можно сочинить рассказ или стихотворение.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Поинтересуйтесь у членов семьи хотят ли поучаствовать в массовых катаниях на коньках, запланируйте совместное развлечение.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4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21651"/>
            <a:ext cx="3348372" cy="2511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21651"/>
            <a:ext cx="3312368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" y="0"/>
            <a:ext cx="913182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39752" y="3105834"/>
            <a:ext cx="4738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Приятных выходных!</a:t>
            </a:r>
          </a:p>
        </p:txBody>
      </p:sp>
    </p:spTree>
    <p:extLst>
      <p:ext uri="{BB962C8B-B14F-4D97-AF65-F5344CB8AC3E}">
        <p14:creationId xmlns:p14="http://schemas.microsoft.com/office/powerpoint/2010/main" val="8305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452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2023-01-13T10:44:29Z</dcterms:created>
  <dcterms:modified xsi:type="dcterms:W3CDTF">2023-01-17T11:30:59Z</dcterms:modified>
</cp:coreProperties>
</file>